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159" d="100"/>
          <a:sy n="159" d="100"/>
        </p:scale>
        <p:origin x="114" y="5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10:13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10:13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381027"/>
            <a:ext cx="6043930" cy="861774"/>
          </a:xfrm>
        </p:spPr>
        <p:txBody>
          <a:bodyPr/>
          <a:lstStyle/>
          <a:p>
            <a:r>
              <a:rPr lang="es-ES" sz="2800" dirty="0"/>
              <a:t>Traductor mágico toma foto y obtén la traducción en </a:t>
            </a:r>
            <a:r>
              <a:rPr lang="es-ES" sz="2800" dirty="0" err="1"/>
              <a:t>Power</a:t>
            </a:r>
            <a:r>
              <a:rPr lang="es-ES" sz="2800" dirty="0"/>
              <a:t> Apps</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Huascar</a:t>
            </a:r>
            <a:r>
              <a:rPr lang="es-ES" dirty="0"/>
              <a:t> Cristian Cuellar Flores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sv-SE" dirty="0"/>
              <a:t>Beta Microsoft Learn Student Ambassador</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59</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Lufga</vt:lpstr>
      <vt:lpstr>Wingdings</vt:lpstr>
      <vt:lpstr>Myriad Pro</vt:lpstr>
      <vt:lpstr>Quicksand</vt:lpstr>
      <vt:lpstr>Arial</vt:lpstr>
      <vt:lpstr>Segoe UI</vt:lpstr>
      <vt:lpstr>Consolas</vt:lpstr>
      <vt:lpstr>White Template</vt:lpstr>
      <vt:lpstr>CorelDRAW</vt:lpstr>
      <vt:lpstr>Presentación de PowerPoint</vt:lpstr>
      <vt:lpstr>Traductor mágico toma foto y obtén la traducción en Power Apps</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2022-03-14T21:13:58Z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